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315" r:id="rId3"/>
    <p:sldId id="298" r:id="rId4"/>
    <p:sldId id="257" r:id="rId5"/>
    <p:sldId id="258" r:id="rId6"/>
    <p:sldId id="259" r:id="rId7"/>
    <p:sldId id="260" r:id="rId8"/>
    <p:sldId id="261" r:id="rId9"/>
    <p:sldId id="262" r:id="rId10"/>
    <p:sldId id="301" r:id="rId11"/>
    <p:sldId id="300" r:id="rId12"/>
    <p:sldId id="299" r:id="rId13"/>
    <p:sldId id="278" r:id="rId14"/>
    <p:sldId id="267" r:id="rId15"/>
    <p:sldId id="280" r:id="rId16"/>
    <p:sldId id="266" r:id="rId17"/>
    <p:sldId id="302" r:id="rId18"/>
    <p:sldId id="268" r:id="rId19"/>
    <p:sldId id="269" r:id="rId20"/>
    <p:sldId id="270" r:id="rId21"/>
    <p:sldId id="271" r:id="rId22"/>
    <p:sldId id="272" r:id="rId23"/>
    <p:sldId id="273" r:id="rId24"/>
    <p:sldId id="312" r:id="rId25"/>
    <p:sldId id="274" r:id="rId26"/>
    <p:sldId id="275" r:id="rId27"/>
    <p:sldId id="306" r:id="rId28"/>
    <p:sldId id="307" r:id="rId29"/>
    <p:sldId id="283" r:id="rId30"/>
    <p:sldId id="284" r:id="rId31"/>
    <p:sldId id="285" r:id="rId32"/>
    <p:sldId id="287" r:id="rId33"/>
    <p:sldId id="290" r:id="rId34"/>
    <p:sldId id="308" r:id="rId35"/>
    <p:sldId id="291" r:id="rId36"/>
    <p:sldId id="292" r:id="rId37"/>
    <p:sldId id="309" r:id="rId38"/>
    <p:sldId id="310" r:id="rId39"/>
    <p:sldId id="293" r:id="rId40"/>
    <p:sldId id="294" r:id="rId41"/>
    <p:sldId id="296" r:id="rId42"/>
    <p:sldId id="311" r:id="rId43"/>
    <p:sldId id="313" r:id="rId44"/>
    <p:sldId id="314" r:id="rId45"/>
    <p:sldId id="303" r:id="rId46"/>
    <p:sldId id="305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5D0615-DC46-446A-A46A-01E3D70CB9D5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3F813-772F-44AE-A72D-9F56C0DE5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19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254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74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3296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79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74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76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02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115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404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31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149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5646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0970ED-1E88-40A4-9A05-4BFE749D6E74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E5CEC0-E584-49FB-B846-3A88EBD14D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5322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9.mp4"/><Relationship Id="rId7" Type="http://schemas.openxmlformats.org/officeDocument/2006/relationships/image" Target="../media/image10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9.mp4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5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mp4"/><Relationship Id="rId1" Type="http://schemas.openxmlformats.org/officeDocument/2006/relationships/video" Target="NULL" TargetMode="Externa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0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1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9.mp4"/><Relationship Id="rId1" Type="http://schemas.openxmlformats.org/officeDocument/2006/relationships/video" Target="NULL" TargetMode="Externa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2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3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4.mp4"/><Relationship Id="rId1" Type="http://schemas.openxmlformats.org/officeDocument/2006/relationships/video" Target="NULL" TargetMode="Externa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media" Target="../media/media26.mp4"/><Relationship Id="rId7" Type="http://schemas.openxmlformats.org/officeDocument/2006/relationships/image" Target="../media/image28.png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6.mp4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7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8.mp4"/><Relationship Id="rId1" Type="http://schemas.openxmlformats.org/officeDocument/2006/relationships/video" Target="NULL" TargetMode="Externa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9.mp4"/><Relationship Id="rId1" Type="http://schemas.openxmlformats.org/officeDocument/2006/relationships/video" Target="NULL" TargetMode="Externa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1.mp4"/><Relationship Id="rId1" Type="http://schemas.openxmlformats.org/officeDocument/2006/relationships/video" Target="NULL" TargetMode="Externa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2.mp4"/><Relationship Id="rId1" Type="http://schemas.openxmlformats.org/officeDocument/2006/relationships/video" Target="NULL" TargetMode="Externa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3.mp4"/><Relationship Id="rId1" Type="http://schemas.openxmlformats.org/officeDocument/2006/relationships/video" Target="NULL" TargetMode="Externa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4.mp4"/><Relationship Id="rId1" Type="http://schemas.openxmlformats.org/officeDocument/2006/relationships/video" Target="NULL" TargetMode="Externa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5.mp4"/><Relationship Id="rId1" Type="http://schemas.openxmlformats.org/officeDocument/2006/relationships/video" Target="NULL" TargetMode="Externa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6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7.mp4"/><Relationship Id="rId1" Type="http://schemas.openxmlformats.org/officeDocument/2006/relationships/video" Target="NULL" TargetMode="Externa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8.mp4"/><Relationship Id="rId1" Type="http://schemas.openxmlformats.org/officeDocument/2006/relationships/video" Target="NULL" TargetMode="Externa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9.mp4"/><Relationship Id="rId1" Type="http://schemas.openxmlformats.org/officeDocument/2006/relationships/video" Target="NULL" TargetMode="Externa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9.mp4"/><Relationship Id="rId1" Type="http://schemas.openxmlformats.org/officeDocument/2006/relationships/video" Target="NULL" TargetMode="External"/><Relationship Id="rId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8.mp4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0.mp4"/><Relationship Id="rId1" Type="http://schemas.openxmlformats.org/officeDocument/2006/relationships/video" Target="NULL" TargetMode="External"/><Relationship Id="rId4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1.mp4"/><Relationship Id="rId1" Type="http://schemas.microsoft.com/office/2007/relationships/media" Target="../media/media41.mp4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1E90E-A1F6-4655-809A-C4DEE60F26E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y-AM" sz="7200" dirty="0">
                <a:latin typeface="GHEA Mariam" panose="02000503080000020003" pitchFamily="50" charset="0"/>
              </a:rPr>
              <a:t>Մաս 7</a:t>
            </a:r>
            <a:endParaRPr lang="en-US" sz="7200" dirty="0">
              <a:latin typeface="GHEA Mariam" panose="020005030800000200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C3FF6E-C9DB-403C-9C58-47F2615524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368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DInput2Doutput">
            <a:hlinkClick r:id="" action="ppaction://media"/>
            <a:extLst>
              <a:ext uri="{FF2B5EF4-FFF2-40B4-BE49-F238E27FC236}">
                <a16:creationId xmlns:a16="http://schemas.microsoft.com/office/drawing/2014/main" id="{FD1F81D5-D314-4986-9E19-307C666302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F6E25A-C9C9-4475-BDD4-924FF22650D5}"/>
              </a:ext>
            </a:extLst>
          </p:cNvPr>
          <p:cNvSpPr txBox="1"/>
          <p:nvPr/>
        </p:nvSpPr>
        <p:spPr>
          <a:xfrm>
            <a:off x="1201479" y="0"/>
            <a:ext cx="3485249" cy="101566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hy-AM" sz="6000" dirty="0">
                <a:latin typeface="GHEA Mariam" panose="02000503080000020003" pitchFamily="50" charset="0"/>
              </a:rPr>
              <a:t>3</a:t>
            </a:r>
            <a:r>
              <a:rPr lang="en-US" sz="6000" dirty="0">
                <a:latin typeface="GHEA Mariam" panose="02000503080000020003" pitchFamily="50" charset="0"/>
              </a:rPr>
              <a:t>D </a:t>
            </a:r>
            <a:r>
              <a:rPr lang="hy-AM" sz="6000" dirty="0">
                <a:latin typeface="GHEA Mariam" panose="02000503080000020003" pitchFamily="50" charset="0"/>
              </a:rPr>
              <a:t>մուտք</a:t>
            </a:r>
            <a:endParaRPr lang="en-US" sz="6000" dirty="0">
              <a:latin typeface="GHEA Mariam" panose="02000503080000020003" pitchFamily="50" charset="0"/>
            </a:endParaRPr>
          </a:p>
        </p:txBody>
      </p:sp>
      <p:pic>
        <p:nvPicPr>
          <p:cNvPr id="7" name="ThreeDToTwoDOutput">
            <a:hlinkClick r:id="" action="ppaction://media"/>
            <a:extLst>
              <a:ext uri="{FF2B5EF4-FFF2-40B4-BE49-F238E27FC236}">
                <a16:creationId xmlns:a16="http://schemas.microsoft.com/office/drawing/2014/main" id="{4AF0C709-A41E-464F-9F2E-4CF0F3284A5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3351"/>
          <a:stretch/>
        </p:blipFill>
        <p:spPr>
          <a:xfrm>
            <a:off x="6096000" y="0"/>
            <a:ext cx="8715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97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55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ic2To1DTransform">
            <a:hlinkClick r:id="" action="ppaction://media"/>
            <a:extLst>
              <a:ext uri="{FF2B5EF4-FFF2-40B4-BE49-F238E27FC236}">
                <a16:creationId xmlns:a16="http://schemas.microsoft.com/office/drawing/2014/main" id="{A50CE423-C9F7-4F88-91C8-74BD6FF3FF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53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oDTo1DTransform.2">
            <a:hlinkClick r:id="" action="ppaction://media"/>
            <a:extLst>
              <a:ext uri="{FF2B5EF4-FFF2-40B4-BE49-F238E27FC236}">
                <a16:creationId xmlns:a16="http://schemas.microsoft.com/office/drawing/2014/main" id="{1820DD5B-BB61-4D86-982C-6D372F00B6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6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kayToIgnoreFormalPropertiesFast">
            <a:hlinkClick r:id="" action="ppaction://media"/>
            <a:extLst>
              <a:ext uri="{FF2B5EF4-FFF2-40B4-BE49-F238E27FC236}">
                <a16:creationId xmlns:a16="http://schemas.microsoft.com/office/drawing/2014/main" id="{FF1FD532-6669-432A-8D34-4E592349B9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14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oDTo1DTransformWithDots">
            <a:hlinkClick r:id="" action="ppaction://media"/>
            <a:extLst>
              <a:ext uri="{FF2B5EF4-FFF2-40B4-BE49-F238E27FC236}">
                <a16:creationId xmlns:a16="http://schemas.microsoft.com/office/drawing/2014/main" id="{91217E7E-9727-48D2-80C1-2FBEA137C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5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5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.6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onLinearFailsDotTest">
            <a:hlinkClick r:id="" action="ppaction://media"/>
            <a:extLst>
              <a:ext uri="{FF2B5EF4-FFF2-40B4-BE49-F238E27FC236}">
                <a16:creationId xmlns:a16="http://schemas.microsoft.com/office/drawing/2014/main" id="{D42B6C59-28EB-4C3E-843C-9733B9A644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87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.5)">
                                      <p:cBhvr>
                                        <p:cTn id="12" dur="6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oDTo1DTransform.3">
            <a:hlinkClick r:id="" action="ppaction://media"/>
            <a:extLst>
              <a:ext uri="{FF2B5EF4-FFF2-40B4-BE49-F238E27FC236}">
                <a16:creationId xmlns:a16="http://schemas.microsoft.com/office/drawing/2014/main" id="{E25AEAE3-A025-40F9-8CDE-551554E75B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73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C2D96-0841-49A8-B971-CF59379E73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647" y="1122363"/>
            <a:ext cx="10558130" cy="2387600"/>
          </a:xfrm>
        </p:spPr>
        <p:txBody>
          <a:bodyPr>
            <a:normAutofit/>
          </a:bodyPr>
          <a:lstStyle/>
          <a:p>
            <a:r>
              <a:rPr lang="hy-AM" sz="7200" i="1" dirty="0" err="1">
                <a:solidFill>
                  <a:srgbClr val="FFFF00"/>
                </a:solidFill>
                <a:latin typeface="GHEA Mariam" panose="02000503080000020003" pitchFamily="50" charset="0"/>
              </a:rPr>
              <a:t>Սկա</a:t>
            </a:r>
            <a:r>
              <a:rPr lang="hy-AM" sz="7200" i="1" spc="300" dirty="0" err="1">
                <a:solidFill>
                  <a:srgbClr val="FFFF00"/>
                </a:solidFill>
                <a:latin typeface="GHEA Mariam" panose="02000503080000020003" pitchFamily="50" charset="0"/>
              </a:rPr>
              <a:t>լ</a:t>
            </a:r>
            <a:r>
              <a:rPr lang="hy-AM" sz="7200" i="1" dirty="0" err="1">
                <a:solidFill>
                  <a:srgbClr val="FFFF00"/>
                </a:solidFill>
                <a:latin typeface="GHEA Mariam" panose="02000503080000020003" pitchFamily="50" charset="0"/>
              </a:rPr>
              <a:t>յար</a:t>
            </a:r>
            <a:r>
              <a:rPr lang="hy-AM" sz="7200" dirty="0">
                <a:solidFill>
                  <a:srgbClr val="FFFF00"/>
                </a:solidFill>
                <a:latin typeface="GHEA Mariam" panose="02000503080000020003" pitchFamily="50" charset="0"/>
              </a:rPr>
              <a:t> </a:t>
            </a:r>
            <a:r>
              <a:rPr lang="hy-AM" sz="7200" dirty="0">
                <a:latin typeface="GHEA Mariam" panose="02000503080000020003" pitchFamily="50" charset="0"/>
              </a:rPr>
              <a:t>արտադրյալ</a:t>
            </a:r>
            <a:endParaRPr lang="en-US" sz="7200" dirty="0">
              <a:latin typeface="GHEA Mariam" panose="020005030800000200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BF72F-836B-4590-A951-6B28F8E6BD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79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NumericalDotProduct">
            <a:hlinkClick r:id="" action="ppaction://media"/>
            <a:extLst>
              <a:ext uri="{FF2B5EF4-FFF2-40B4-BE49-F238E27FC236}">
                <a16:creationId xmlns:a16="http://schemas.microsoft.com/office/drawing/2014/main" id="{3B46DDE9-04FC-4920-AA48-DD89681A7B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93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2)">
                                      <p:cBhvr>
                                        <p:cTn id="12" dur="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oDDotProductExample">
            <a:hlinkClick r:id="" action="ppaction://media"/>
            <a:extLst>
              <a:ext uri="{FF2B5EF4-FFF2-40B4-BE49-F238E27FC236}">
                <a16:creationId xmlns:a16="http://schemas.microsoft.com/office/drawing/2014/main" id="{35091643-0911-411E-AF20-970B9A3DECB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0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llowLinearCombination">
            <a:hlinkClick r:id="" action="ppaction://media"/>
            <a:extLst>
              <a:ext uri="{FF2B5EF4-FFF2-40B4-BE49-F238E27FC236}">
                <a16:creationId xmlns:a16="http://schemas.microsoft.com/office/drawing/2014/main" id="{E750213F-D8C3-41B7-AF33-12C299522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)">
                                      <p:cBhvr>
                                        <p:cTn id="12" dur="1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4.5)">
                                      <p:cBhvr>
                                        <p:cTn id="18" dur="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urDDotProductExample">
            <a:hlinkClick r:id="" action="ppaction://media"/>
            <a:extLst>
              <a:ext uri="{FF2B5EF4-FFF2-40B4-BE49-F238E27FC236}">
                <a16:creationId xmlns:a16="http://schemas.microsoft.com/office/drawing/2014/main" id="{EF0DDB3E-5CE6-4F32-8993-A5187035CF8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06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94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ometricInterpretation">
            <a:hlinkClick r:id="" action="ppaction://media"/>
            <a:extLst>
              <a:ext uri="{FF2B5EF4-FFF2-40B4-BE49-F238E27FC236}">
                <a16:creationId xmlns:a16="http://schemas.microsoft.com/office/drawing/2014/main" id="{CCF60E52-5B4F-49F4-AA49-90407DF0A0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86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7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2)">
                                      <p:cBhvr>
                                        <p:cTn id="12" dur="9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ometricInterpretationNegativeFast">
            <a:hlinkClick r:id="" action="ppaction://media"/>
            <a:extLst>
              <a:ext uri="{FF2B5EF4-FFF2-40B4-BE49-F238E27FC236}">
                <a16:creationId xmlns:a16="http://schemas.microsoft.com/office/drawing/2014/main" id="{CA2F7D9C-31E4-4AE5-929A-B4CE19FD61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4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5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8.8)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howQualitativeDotProductValuesCopyFast">
            <a:hlinkClick r:id="" action="ppaction://media"/>
            <a:extLst>
              <a:ext uri="{FF2B5EF4-FFF2-40B4-BE49-F238E27FC236}">
                <a16:creationId xmlns:a16="http://schemas.microsoft.com/office/drawing/2014/main" id="{ED83900D-13FE-4E27-885D-CAD8CAD6E6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4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30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2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5)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ometricInterpretation">
            <a:hlinkClick r:id="" action="ppaction://media"/>
            <a:extLst>
              <a:ext uri="{FF2B5EF4-FFF2-40B4-BE49-F238E27FC236}">
                <a16:creationId xmlns:a16="http://schemas.microsoft.com/office/drawing/2014/main" id="{CCF60E52-5B4F-49F4-AA49-90407DF0A0F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2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67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eometricInterpretationSwapVectors">
            <a:hlinkClick r:id="" action="ppaction://media"/>
            <a:extLst>
              <a:ext uri="{FF2B5EF4-FFF2-40B4-BE49-F238E27FC236}">
                <a16:creationId xmlns:a16="http://schemas.microsoft.com/office/drawing/2014/main" id="{34F40B7E-9C52-4516-B190-11DF19AD512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8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ymmetricVAndW.1">
            <a:hlinkClick r:id="" action="ppaction://media"/>
            <a:extLst>
              <a:ext uri="{FF2B5EF4-FFF2-40B4-BE49-F238E27FC236}">
                <a16:creationId xmlns:a16="http://schemas.microsoft.com/office/drawing/2014/main" id="{A408546B-495A-4352-8823-1E6AE276366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85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3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5)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metricVAndW.2">
            <a:hlinkClick r:id="" action="ppaction://media"/>
            <a:extLst>
              <a:ext uri="{FF2B5EF4-FFF2-40B4-BE49-F238E27FC236}">
                <a16:creationId xmlns:a16="http://schemas.microsoft.com/office/drawing/2014/main" id="{F41F8BC7-B102-4990-8C10-80630DE075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02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82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0.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Vector">
            <a:hlinkClick r:id="" action="ppaction://media"/>
            <a:extLst>
              <a:ext uri="{FF2B5EF4-FFF2-40B4-BE49-F238E27FC236}">
                <a16:creationId xmlns:a16="http://schemas.microsoft.com/office/drawing/2014/main" id="{D47AB47D-D070-42B2-B110-5CB616C694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25694" y="446581"/>
            <a:ext cx="5027465" cy="2827949"/>
          </a:xfrm>
          <a:prstGeom prst="rect">
            <a:avLst/>
          </a:prstGeom>
        </p:spPr>
      </p:pic>
      <p:pic>
        <p:nvPicPr>
          <p:cNvPr id="3" name="TwoDDotProductExampleSmall">
            <a:hlinkClick r:id="" action="ppaction://media"/>
            <a:extLst>
              <a:ext uri="{FF2B5EF4-FFF2-40B4-BE49-F238E27FC236}">
                <a16:creationId xmlns:a16="http://schemas.microsoft.com/office/drawing/2014/main" id="{8C56C0B1-EB87-4E0A-B754-956AA975F6F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7165" y="458107"/>
            <a:ext cx="5027464" cy="28279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13A508-6ED1-4904-802C-AA8B690EC764}"/>
              </a:ext>
            </a:extLst>
          </p:cNvPr>
          <p:cNvSpPr txBox="1"/>
          <p:nvPr/>
        </p:nvSpPr>
        <p:spPr>
          <a:xfrm>
            <a:off x="2311216" y="4417412"/>
            <a:ext cx="69068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6000">
                <a:latin typeface="GHEA Mariam" panose="02000503080000020003" pitchFamily="50" charset="0"/>
              </a:rPr>
              <a:t>Ի՞նչ կապ կա</a:t>
            </a:r>
            <a:endParaRPr lang="en-US" sz="6000" dirty="0">
              <a:latin typeface="GHEA Mariam" panose="02000503080000020003" pitchFamily="50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23184F-F0A3-41E3-97B4-66DE2FBD071C}"/>
              </a:ext>
            </a:extLst>
          </p:cNvPr>
          <p:cNvSpPr txBox="1"/>
          <p:nvPr/>
        </p:nvSpPr>
        <p:spPr>
          <a:xfrm>
            <a:off x="10295922" y="2920204"/>
            <a:ext cx="594804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  <a:endParaRPr lang="en-US" sz="166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50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llowVectorViaCoordinates">
            <a:hlinkClick r:id="" action="ppaction://media"/>
            <a:extLst>
              <a:ext uri="{FF2B5EF4-FFF2-40B4-BE49-F238E27FC236}">
                <a16:creationId xmlns:a16="http://schemas.microsoft.com/office/drawing/2014/main" id="{4F765DD9-38F2-42F1-B0EF-2581C8EB4C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3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7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8)">
                                      <p:cBhvr>
                                        <p:cTn id="12" dur="105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5624D1E-3C8F-40F6-AF94-163EFD20C81D}"/>
              </a:ext>
            </a:extLst>
          </p:cNvPr>
          <p:cNvSpPr txBox="1"/>
          <p:nvPr/>
        </p:nvSpPr>
        <p:spPr>
          <a:xfrm>
            <a:off x="1653918" y="2203269"/>
            <a:ext cx="88841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4800" dirty="0">
                <a:latin typeface="GHEA Mariam" panose="02000503080000020003" pitchFamily="50" charset="0"/>
              </a:rPr>
              <a:t>Ոչ </a:t>
            </a:r>
            <a:r>
              <a:rPr lang="hy-AM" sz="4800" dirty="0" err="1">
                <a:latin typeface="GHEA Mariam" panose="02000503080000020003" pitchFamily="50" charset="0"/>
              </a:rPr>
              <a:t>քառակուսային</a:t>
            </a:r>
            <a:r>
              <a:rPr lang="hy-AM" sz="4800" dirty="0">
                <a:latin typeface="GHEA Mariam" panose="02000503080000020003" pitchFamily="50" charset="0"/>
              </a:rPr>
              <a:t> </a:t>
            </a:r>
            <a:r>
              <a:rPr lang="hy-AM" sz="4800" dirty="0" err="1">
                <a:latin typeface="GHEA Mariam" panose="02000503080000020003" pitchFamily="50" charset="0"/>
              </a:rPr>
              <a:t>մատրիցներ</a:t>
            </a:r>
            <a:endParaRPr lang="en-US" sz="4800" dirty="0">
              <a:latin typeface="GHEA Mariam" panose="020005030800000200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98D6066-D94C-4EC5-B60C-673D2F136FDE}"/>
              </a:ext>
            </a:extLst>
          </p:cNvPr>
          <p:cNvSpPr txBox="1"/>
          <p:nvPr/>
        </p:nvSpPr>
        <p:spPr>
          <a:xfrm>
            <a:off x="10538081" y="2769325"/>
            <a:ext cx="374468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FF00"/>
                </a:solidFill>
                <a:latin typeface="GHEA Mariam" panose="02000503080000020003" pitchFamily="50" charset="0"/>
              </a:rPr>
              <a:t>!</a:t>
            </a:r>
            <a:endParaRPr lang="en-US" sz="413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98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woDOneDMatrixMultiplication">
            <a:hlinkClick r:id="" action="ppaction://media"/>
            <a:extLst>
              <a:ext uri="{FF2B5EF4-FFF2-40B4-BE49-F238E27FC236}">
                <a16:creationId xmlns:a16="http://schemas.microsoft.com/office/drawing/2014/main" id="{2A5509E3-9A42-4447-89B1-2268F30A229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6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1)">
                                      <p:cBhvr>
                                        <p:cTn id="12" dur="38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bstractNumericAssociation">
            <a:hlinkClick r:id="" action="ppaction://media"/>
            <a:extLst>
              <a:ext uri="{FF2B5EF4-FFF2-40B4-BE49-F238E27FC236}">
                <a16:creationId xmlns:a16="http://schemas.microsoft.com/office/drawing/2014/main" id="{0C129015-7146-42F5-94E0-1FB70A7B7B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775952-A779-474C-A3F5-D5BC25A2602A}"/>
              </a:ext>
            </a:extLst>
          </p:cNvPr>
          <p:cNvSpPr txBox="1"/>
          <p:nvPr/>
        </p:nvSpPr>
        <p:spPr>
          <a:xfrm>
            <a:off x="2156012" y="4740806"/>
            <a:ext cx="78799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400" dirty="0">
                <a:latin typeface="GHEA Mariam" panose="02000503080000020003" pitchFamily="50" charset="0"/>
              </a:rPr>
              <a:t>Երկրաչափական իմաստը</a:t>
            </a:r>
            <a:r>
              <a:rPr lang="en-US" sz="4400" dirty="0">
                <a:latin typeface="GHEA Mariam" panose="02000503080000020003" pitchFamily="50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240862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5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omeKindOfConnection">
            <a:hlinkClick r:id="" action="ppaction://media"/>
            <a:extLst>
              <a:ext uri="{FF2B5EF4-FFF2-40B4-BE49-F238E27FC236}">
                <a16:creationId xmlns:a16="http://schemas.microsoft.com/office/drawing/2014/main" id="{0AC2A206-21B5-4090-8CE8-5BAA9843AA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4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2" dur="7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OntoUnitVectorNumberline">
            <a:hlinkClick r:id="" action="ppaction://media"/>
            <a:extLst>
              <a:ext uri="{FF2B5EF4-FFF2-40B4-BE49-F238E27FC236}">
                <a16:creationId xmlns:a16="http://schemas.microsoft.com/office/drawing/2014/main" id="{E9906394-019C-4373-A52B-550527C664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586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7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.2)">
                                      <p:cBhvr>
                                        <p:cTn id="18" dur="2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LineOfDots">
            <a:hlinkClick r:id="" action="ppaction://media"/>
            <a:extLst>
              <a:ext uri="{FF2B5EF4-FFF2-40B4-BE49-F238E27FC236}">
                <a16:creationId xmlns:a16="http://schemas.microsoft.com/office/drawing/2014/main" id="{0B09990A-D071-43E0-9829-88A3866D8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25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296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8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kAboutProjectionMatrix">
            <a:hlinkClick r:id="" action="ppaction://media"/>
            <a:extLst>
              <a:ext uri="{FF2B5EF4-FFF2-40B4-BE49-F238E27FC236}">
                <a16:creationId xmlns:a16="http://schemas.microsoft.com/office/drawing/2014/main" id="{F18692D2-9C73-48B0-A054-44460A06F2B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9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50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jectBasisVectors.1">
            <a:hlinkClick r:id="" action="ppaction://media"/>
            <a:extLst>
              <a:ext uri="{FF2B5EF4-FFF2-40B4-BE49-F238E27FC236}">
                <a16:creationId xmlns:a16="http://schemas.microsoft.com/office/drawing/2014/main" id="{9A39027C-4EA9-4419-B512-EE0EC42576E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55.999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59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ojectBasisVectors.2">
            <a:hlinkClick r:id="" action="ppaction://media"/>
            <a:extLst>
              <a:ext uri="{FF2B5EF4-FFF2-40B4-BE49-F238E27FC236}">
                <a16:creationId xmlns:a16="http://schemas.microsoft.com/office/drawing/2014/main" id="{1E0499C5-8C5A-41F4-9D2A-7910DD32DD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92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.2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rojectBasisVectors.3fast">
            <a:hlinkClick r:id="" action="ppaction://media"/>
            <a:extLst>
              <a:ext uri="{FF2B5EF4-FFF2-40B4-BE49-F238E27FC236}">
                <a16:creationId xmlns:a16="http://schemas.microsoft.com/office/drawing/2014/main" id="{F01E318C-5C86-4695-9AB8-82201D7A26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1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35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SingleProjection">
            <a:hlinkClick r:id="" action="ppaction://media"/>
            <a:extLst>
              <a:ext uri="{FF2B5EF4-FFF2-40B4-BE49-F238E27FC236}">
                <a16:creationId xmlns:a16="http://schemas.microsoft.com/office/drawing/2014/main" id="{19F95B7B-BAF5-4A56-92F9-515EA856B09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2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2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scribeColumnsInSpecificTransformation">
            <a:hlinkClick r:id="" action="ppaction://media"/>
            <a:extLst>
              <a:ext uri="{FF2B5EF4-FFF2-40B4-BE49-F238E27FC236}">
                <a16:creationId xmlns:a16="http://schemas.microsoft.com/office/drawing/2014/main" id="{C67C1A98-4D94-4156-8A65-8CED3C5B8E6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60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148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umericalAssociationSilliness">
            <a:hlinkClick r:id="" action="ppaction://media"/>
            <a:extLst>
              <a:ext uri="{FF2B5EF4-FFF2-40B4-BE49-F238E27FC236}">
                <a16:creationId xmlns:a16="http://schemas.microsoft.com/office/drawing/2014/main" id="{54E4ACAE-E8DA-4A6C-AE18-048A420EB5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28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36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98)">
                                      <p:cBhvr>
                                        <p:cTn id="12" dur="7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aleUpUHat">
            <a:hlinkClick r:id="" action="ppaction://media"/>
            <a:extLst>
              <a:ext uri="{FF2B5EF4-FFF2-40B4-BE49-F238E27FC236}">
                <a16:creationId xmlns:a16="http://schemas.microsoft.com/office/drawing/2014/main" id="{C93C2529-EA5E-434D-8C4D-3819C4194A1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8" end="774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76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6)">
                                      <p:cBhvr>
                                        <p:cTn id="12" dur="172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aleUpUHat">
            <a:hlinkClick r:id="" action="ppaction://media"/>
            <a:extLst>
              <a:ext uri="{FF2B5EF4-FFF2-40B4-BE49-F238E27FC236}">
                <a16:creationId xmlns:a16="http://schemas.microsoft.com/office/drawing/2014/main" id="{8D1D3DCA-B2F2-4E96-B733-DCC814B7B91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863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04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3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482211-0AAA-4D23-9895-879B6DA98A32}"/>
              </a:ext>
            </a:extLst>
          </p:cNvPr>
          <p:cNvSpPr txBox="1"/>
          <p:nvPr/>
        </p:nvSpPr>
        <p:spPr>
          <a:xfrm>
            <a:off x="1200150" y="2860536"/>
            <a:ext cx="97155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000" dirty="0">
                <a:latin typeface="GHEA Mariam" panose="02000503080000020003" pitchFamily="50" charset="0"/>
              </a:rPr>
              <a:t>Ի՞նչ տեղի ունեցավ</a:t>
            </a:r>
            <a:endParaRPr lang="en-US" sz="40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20111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umericalAssociationSilliness">
            <a:hlinkClick r:id="" action="ppaction://media"/>
            <a:extLst>
              <a:ext uri="{FF2B5EF4-FFF2-40B4-BE49-F238E27FC236}">
                <a16:creationId xmlns:a16="http://schemas.microsoft.com/office/drawing/2014/main" id="{54E4ACAE-E8DA-4A6C-AE18-048A420EB5B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16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859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ualOfATransform">
            <a:hlinkClick r:id="" action="ppaction://media"/>
            <a:extLst>
              <a:ext uri="{FF2B5EF4-FFF2-40B4-BE49-F238E27FC236}">
                <a16:creationId xmlns:a16="http://schemas.microsoft.com/office/drawing/2014/main" id="{635259F9-0362-4325-823B-736FDE79141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8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06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8)">
                                      <p:cBhvr>
                                        <p:cTn id="12" dur="40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TheVectorWantsToBe">
            <a:hlinkClick r:id="" action="ppaction://media"/>
            <a:extLst>
              <a:ext uri="{FF2B5EF4-FFF2-40B4-BE49-F238E27FC236}">
                <a16:creationId xmlns:a16="http://schemas.microsoft.com/office/drawing/2014/main" id="{FA26A3F4-3E86-4AE3-895E-B7322108C9F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818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ymbolic2To3DTransform">
            <a:hlinkClick r:id="" action="ppaction://media"/>
            <a:extLst>
              <a:ext uri="{FF2B5EF4-FFF2-40B4-BE49-F238E27FC236}">
                <a16:creationId xmlns:a16="http://schemas.microsoft.com/office/drawing/2014/main" id="{29BFC9D8-567E-4F14-A385-18732F5B1A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5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InputOutput">
            <a:hlinkClick r:id="" action="ppaction://media"/>
            <a:extLst>
              <a:ext uri="{FF2B5EF4-FFF2-40B4-BE49-F238E27FC236}">
                <a16:creationId xmlns:a16="http://schemas.microsoft.com/office/drawing/2014/main" id="{5B6607C3-D8EC-4718-9047-F209DBED07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CFC0A1-841F-43A8-B55D-8D3317A5F720}"/>
              </a:ext>
            </a:extLst>
          </p:cNvPr>
          <p:cNvSpPr txBox="1"/>
          <p:nvPr/>
        </p:nvSpPr>
        <p:spPr>
          <a:xfrm>
            <a:off x="950259" y="268941"/>
            <a:ext cx="4204447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hy-AM" sz="5400" dirty="0">
                <a:latin typeface="GHEA Mariam" panose="02000503080000020003" pitchFamily="50" charset="0"/>
              </a:rPr>
              <a:t>Մուտք</a:t>
            </a:r>
            <a:endParaRPr lang="en-US" sz="5400" dirty="0"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A7E8FEC-C7F2-4A26-AC8D-116E0772F6B2}"/>
              </a:ext>
            </a:extLst>
          </p:cNvPr>
          <p:cNvSpPr txBox="1"/>
          <p:nvPr/>
        </p:nvSpPr>
        <p:spPr>
          <a:xfrm>
            <a:off x="7037296" y="-68486"/>
            <a:ext cx="4204445" cy="120648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hy-AM" sz="5400" dirty="0">
                <a:latin typeface="GHEA Mariam" panose="02000503080000020003" pitchFamily="50" charset="0"/>
              </a:rPr>
              <a:t>Ելք 3</a:t>
            </a:r>
            <a:r>
              <a:rPr lang="en-US" sz="5400" dirty="0">
                <a:latin typeface="GHEA Mariam" panose="02000503080000020003" pitchFamily="50" charset="0"/>
              </a:rPr>
              <a:t>D</a:t>
            </a:r>
            <a:r>
              <a:rPr lang="hy-AM" sz="5400" dirty="0">
                <a:latin typeface="GHEA Mariam" panose="02000503080000020003" pitchFamily="50" charset="0"/>
              </a:rPr>
              <a:t>-ում</a:t>
            </a:r>
            <a:endParaRPr lang="en-US" sz="54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598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D3By2">
            <a:hlinkClick r:id="" action="ppaction://media"/>
            <a:extLst>
              <a:ext uri="{FF2B5EF4-FFF2-40B4-BE49-F238E27FC236}">
                <a16:creationId xmlns:a16="http://schemas.microsoft.com/office/drawing/2014/main" id="{997F6A5D-8486-4265-B9C3-B691AC497A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0000"/>
          <a:stretch/>
        </p:blipFill>
        <p:spPr>
          <a:xfrm>
            <a:off x="6096000" y="0"/>
            <a:ext cx="6096001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74B9549-A41B-4C5A-8992-D94C175BCE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1" r="24963"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07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untRowsAndColumns">
            <a:hlinkClick r:id="" action="ppaction://media"/>
            <a:extLst>
              <a:ext uri="{FF2B5EF4-FFF2-40B4-BE49-F238E27FC236}">
                <a16:creationId xmlns:a16="http://schemas.microsoft.com/office/drawing/2014/main" id="{AE5EA0A5-81A4-4796-8948-B5FF81F6CE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24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trixInTheWild">
            <a:hlinkClick r:id="" action="ppaction://media"/>
            <a:extLst>
              <a:ext uri="{FF2B5EF4-FFF2-40B4-BE49-F238E27FC236}">
                <a16:creationId xmlns:a16="http://schemas.microsoft.com/office/drawing/2014/main" id="{BC0860A1-7F07-4862-A73B-50DC4EB2A0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39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</TotalTime>
  <Words>34</Words>
  <Application>Microsoft Office PowerPoint</Application>
  <PresentationFormat>Widescreen</PresentationFormat>
  <Paragraphs>13</Paragraphs>
  <Slides>46</Slides>
  <Notes>1</Notes>
  <HiddenSlides>1</HiddenSlides>
  <MMClips>44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Calibri Light</vt:lpstr>
      <vt:lpstr>GHEA Mariam</vt:lpstr>
      <vt:lpstr>Office Theme</vt:lpstr>
      <vt:lpstr>Մաս 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Սկալյար արտադրյալ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7</dc:title>
  <dc:creator>Ashot</dc:creator>
  <cp:lastModifiedBy>Ashot</cp:lastModifiedBy>
  <cp:revision>31</cp:revision>
  <dcterms:created xsi:type="dcterms:W3CDTF">2018-04-14T19:30:21Z</dcterms:created>
  <dcterms:modified xsi:type="dcterms:W3CDTF">2018-09-23T20:22:23Z</dcterms:modified>
</cp:coreProperties>
</file>